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73" autoAdjust="0"/>
  </p:normalViewPr>
  <p:slideViewPr>
    <p:cSldViewPr snapToGrid="0" showGuides="1">
      <p:cViewPr varScale="1">
        <p:scale>
          <a:sx n="106" d="100"/>
          <a:sy n="106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33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39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17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6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8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4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9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6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1400-6837-4A90-997C-E733F9198FC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AA20-4468-440B-8CE9-16D27F1D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78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0130936-4795-4605-B5D1-66EE0129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833" y="1460955"/>
            <a:ext cx="3537220" cy="61971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85619A2-C3ED-482F-ABF4-C30D5C8D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61" y="1459345"/>
            <a:ext cx="3537220" cy="61971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01A94C-1905-4744-9E1A-AD5BA430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24" y="0"/>
            <a:ext cx="1803222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536516-5547-4B00-98A9-C7D2F7A6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62" y="3520880"/>
            <a:ext cx="1471722" cy="22725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A8877C-46AA-4D60-BC86-DCDC6BAFC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40" y="0"/>
            <a:ext cx="6198609" cy="37481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8577DE-1F40-4D3E-8200-C6C8D715F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236" y="3522571"/>
            <a:ext cx="7349060" cy="33337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191C006-52F9-40D3-8403-A73A93178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389" y="3522872"/>
            <a:ext cx="1265294" cy="22327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C9A31E1-F0AB-4F8C-81DC-D071C2390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518" y="87072"/>
            <a:ext cx="1259235" cy="13295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AE06B1-E175-417A-B797-2D729192922A}"/>
              </a:ext>
            </a:extLst>
          </p:cNvPr>
          <p:cNvSpPr txBox="1"/>
          <p:nvPr/>
        </p:nvSpPr>
        <p:spPr>
          <a:xfrm>
            <a:off x="5369765" y="1478222"/>
            <a:ext cx="21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使い方はこちら↓</a:t>
            </a:r>
          </a:p>
        </p:txBody>
      </p: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A33AC07E-A195-498E-81AD-7C4628DAD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38" y="1909979"/>
            <a:ext cx="832704" cy="8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4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智貴/TOMOTAKA SUZUKI</dc:creator>
  <cp:lastModifiedBy>山田 泰裕/YASUHIRO YAMADA</cp:lastModifiedBy>
  <cp:revision>7</cp:revision>
  <dcterms:created xsi:type="dcterms:W3CDTF">2022-05-23T03:09:47Z</dcterms:created>
  <dcterms:modified xsi:type="dcterms:W3CDTF">2023-03-08T02:25:02Z</dcterms:modified>
</cp:coreProperties>
</file>